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8" r:id="rId4"/>
    <p:sldId id="271" r:id="rId5"/>
    <p:sldId id="282" r:id="rId6"/>
    <p:sldId id="283" r:id="rId7"/>
    <p:sldId id="279" r:id="rId8"/>
    <p:sldId id="280" r:id="rId9"/>
    <p:sldId id="272" r:id="rId10"/>
    <p:sldId id="273" r:id="rId11"/>
    <p:sldId id="274" r:id="rId12"/>
    <p:sldId id="275" r:id="rId13"/>
    <p:sldId id="276" r:id="rId14"/>
    <p:sldId id="277" r:id="rId15"/>
    <p:sldId id="284" r:id="rId16"/>
    <p:sldId id="285" r:id="rId17"/>
    <p:sldId id="281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4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2758-ABE4-4EF1-A273-21FF244ABA8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9E22-CB7B-4E35-8A9B-0D89FFC42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2758-ABE4-4EF1-A273-21FF244ABA8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9E22-CB7B-4E35-8A9B-0D89FFC42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2758-ABE4-4EF1-A273-21FF244ABA8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9E22-CB7B-4E35-8A9B-0D89FFC42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2758-ABE4-4EF1-A273-21FF244ABA8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9E22-CB7B-4E35-8A9B-0D89FFC42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2758-ABE4-4EF1-A273-21FF244ABA8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9E22-CB7B-4E35-8A9B-0D89FFC42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2758-ABE4-4EF1-A273-21FF244ABA8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9E22-CB7B-4E35-8A9B-0D89FFC42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2758-ABE4-4EF1-A273-21FF244ABA8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9E22-CB7B-4E35-8A9B-0D89FFC42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2758-ABE4-4EF1-A273-21FF244ABA8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9E22-CB7B-4E35-8A9B-0D89FFC42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2758-ABE4-4EF1-A273-21FF244ABA8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9E22-CB7B-4E35-8A9B-0D89FFC42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2758-ABE4-4EF1-A273-21FF244ABA8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9E22-CB7B-4E35-8A9B-0D89FFC42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2758-ABE4-4EF1-A273-21FF244ABA8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59E22-CB7B-4E35-8A9B-0D89FFC42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2758-ABE4-4EF1-A273-21FF244ABA8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59E22-CB7B-4E35-8A9B-0D89FFC423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Елена\Desktop\ukr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5649"/>
            <a:ext cx="9144000" cy="52067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ADMIN\Desktop\20.11\Bg3G0OaIUAA41G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C:\Users\ADMIN\Desktop\20.11\supercoolpics_11_200220141829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C:\Users\ADMIN\Desktop\20.11\майдан-для-онуків-момент-істини-931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4283968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ADMIN\Desktop\20.11\ukraine-kiev-protests-clashes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413995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Криваві події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20.11\Plaza_Independencia_tras_enfrentamient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996952"/>
            <a:ext cx="4860032" cy="3693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13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20.11\059526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89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ADMIN\Desktop\20.11\bandicam2015-01-2212-09-32-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3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Users\ADMIN\Desktop\20.11\heavenly-hundr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4" y="404664"/>
            <a:ext cx="855596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ÑÐºÑÐ°ÑÐ½ÑÑÐºÐ¸Ð¹ ÑÐ¾Ð»Ð´Ð°Ñ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21553" cy="48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9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" y="548679"/>
            <a:ext cx="9130666" cy="589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8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ÑÐºÑÐ°ÑÐ½Ð° Ð±Ð¾Ð¶Ðµ ÑÑÐ°Ð½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2" y="108098"/>
            <a:ext cx="8777646" cy="658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Ð ÐµÐ·ÑÐ»ÑÑÐ°Ñ Ð¿Ð¾ÑÑÐºÑ Ð·Ð¾Ð±ÑÐ°Ð¶ÐµÐ½Ñ Ð·Ð° Ð·Ð°Ð¿Ð¸ÑÐ¾Ð¼ &quot;Ð³ÐµÑÐ¾Ñ Ð°Ñ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332656"/>
            <a:ext cx="876778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Елена\Desktop\76790_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0390"/>
            <a:ext cx="8310578" cy="63627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1601541_629386400491677_428685622963563602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822" y="357166"/>
            <a:ext cx="9163836" cy="60722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0.11\97249a07a80ecef4997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3314799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21 листопада</a:t>
            </a:r>
            <a:b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гідності і свободи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2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ÑÐµÐ²Ð¾Ð»ÑÑÑÑ Ð³ÑÐ´Ð½Ð¾ÑÑ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68"/>
            <a:ext cx="8784976" cy="65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ÑÐµÐ²Ð¾Ð»ÑÑÑÑ Ð³ÑÐ´Ð½Ð¾ÑÑ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260648"/>
            <a:ext cx="854163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1991 рік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1991 ÑÑÐº ÑÐºÑÐ°ÑÐ½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348880"/>
            <a:ext cx="4536505" cy="23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 ÐµÐ·ÑÐ»ÑÑÐ°Ñ Ð¿Ð¾ÑÑÐºÑ Ð·Ð¾Ð±ÑÐ°Ð¶ÐµÐ½Ñ Ð·Ð° Ð·Ð°Ð¿Ð¸ÑÐ¾Ð¼ &quot;Ð¿ÑÐ¾Ð³Ð¾Ð»Ð¾ÑÐµÐ½Ð½Ñ Ð½ÐµÐ·Ð°Ð»ÐµÐ¶Ð½Ð¾ÑÑÑ ÑÐºÑÐ°ÑÐ½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1"/>
            <a:ext cx="3160681" cy="44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2004 рік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¿Ð¾Ð¼Ð°ÑÐ°Ð½ÑÐµÐ²Ð° ÑÐµÐ²Ð¾Ð»ÑÑÑÑ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5403" b="6290"/>
          <a:stretch/>
        </p:blipFill>
        <p:spPr bwMode="auto">
          <a:xfrm>
            <a:off x="169579" y="1340768"/>
            <a:ext cx="4451709" cy="30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21" y="3140968"/>
            <a:ext cx="4238997" cy="28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2013 рік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Picture 2" descr="ÐÐ°Ð¹Ð´Ð°Ð½ Ð´Ð¾Ð±Ð¸Ð²ÑÑ Ð±Ð°Ð³Ð°ÑÐ¾ ÑÐ¾Ð³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256922" cy="28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058" y="3645024"/>
            <a:ext cx="4479799" cy="29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             21 листопада    День гідності і свободи </vt:lpstr>
      <vt:lpstr>Презентация PowerPoint</vt:lpstr>
      <vt:lpstr>Презентация PowerPoint</vt:lpstr>
      <vt:lpstr>1991 рік</vt:lpstr>
      <vt:lpstr>2004 рік</vt:lpstr>
      <vt:lpstr>2013 рік</vt:lpstr>
      <vt:lpstr>Криваві події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8</cp:revision>
  <dcterms:created xsi:type="dcterms:W3CDTF">2017-11-14T21:17:59Z</dcterms:created>
  <dcterms:modified xsi:type="dcterms:W3CDTF">2020-11-19T22:16:37Z</dcterms:modified>
</cp:coreProperties>
</file>